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0" r:id="rId6"/>
    <p:sldId id="268" r:id="rId7"/>
    <p:sldId id="261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Signals</a:t>
            </a:r>
            <a:endParaRPr lang="ar-EG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Dr. Michael </a:t>
            </a:r>
            <a:r>
              <a:rPr lang="en-US" sz="3200" b="1" dirty="0" err="1" smtClean="0"/>
              <a:t>Nasief</a:t>
            </a:r>
            <a:endParaRPr lang="ar-EG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b="16970"/>
          <a:stretch>
            <a:fillRect/>
          </a:stretch>
        </p:blipFill>
        <p:spPr bwMode="auto">
          <a:xfrm>
            <a:off x="220672" y="609600"/>
            <a:ext cx="892332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62089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/>
              <a:t>Lec</a:t>
            </a:r>
            <a:r>
              <a:rPr lang="en-US" sz="7200" dirty="0" smtClean="0"/>
              <a:t> 4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Systems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813500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57200"/>
            <a:ext cx="858047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33600" y="4724400"/>
            <a:ext cx="4445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Y(t) = t x(t) 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511" y="685800"/>
            <a:ext cx="882961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System model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/>
              <a:t>Input output description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084" y="609600"/>
            <a:ext cx="822146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196" y="685800"/>
            <a:ext cx="8710934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5955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22</Words>
  <Application>Microsoft Office PowerPoint</Application>
  <PresentationFormat>On-screen Show (4:3)</PresentationFormat>
  <Paragraphs>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Signals</vt:lpstr>
      <vt:lpstr>Lec 4</vt:lpstr>
      <vt:lpstr>Note:</vt:lpstr>
      <vt:lpstr>Slide 4</vt:lpstr>
      <vt:lpstr>Slide 5</vt:lpstr>
      <vt:lpstr>System model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</dc:title>
  <dc:creator>Kataleeen BolBol</dc:creator>
  <cp:lastModifiedBy>Kataleeen BolBol</cp:lastModifiedBy>
  <cp:revision>10</cp:revision>
  <dcterms:created xsi:type="dcterms:W3CDTF">2006-08-16T00:00:00Z</dcterms:created>
  <dcterms:modified xsi:type="dcterms:W3CDTF">2016-03-02T06:00:50Z</dcterms:modified>
</cp:coreProperties>
</file>